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13"/>
  </p:notesMasterIdLst>
  <p:sldIdLst>
    <p:sldId id="256" r:id="rId2"/>
    <p:sldId id="285" r:id="rId3"/>
    <p:sldId id="275" r:id="rId4"/>
    <p:sldId id="261" r:id="rId5"/>
    <p:sldId id="266" r:id="rId6"/>
    <p:sldId id="259" r:id="rId7"/>
    <p:sldId id="280" r:id="rId8"/>
    <p:sldId id="281" r:id="rId9"/>
    <p:sldId id="284"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0445" autoAdjust="0"/>
  </p:normalViewPr>
  <p:slideViewPr>
    <p:cSldViewPr snapToGrid="0">
      <p:cViewPr varScale="1">
        <p:scale>
          <a:sx n="92" d="100"/>
          <a:sy n="92" d="100"/>
        </p:scale>
        <p:origin x="1314"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6FF30-EFD7-4437-901C-DE7AE577CC7B}" type="datetimeFigureOut">
              <a:rPr lang="en-GB" smtClean="0"/>
              <a:t>18/04/2018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91835-90FF-41E4-AF94-16E4E0C00F06}" type="slidenum">
              <a:rPr lang="en-GB" smtClean="0"/>
              <a:t>‹#›</a:t>
            </a:fld>
            <a:endParaRPr lang="en-GB"/>
          </a:p>
        </p:txBody>
      </p:sp>
    </p:spTree>
    <p:extLst>
      <p:ext uri="{BB962C8B-B14F-4D97-AF65-F5344CB8AC3E}">
        <p14:creationId xmlns:p14="http://schemas.microsoft.com/office/powerpoint/2010/main" val="315023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in screen shot of buttons/symbols</a:t>
            </a:r>
          </a:p>
          <a:p>
            <a:endParaRPr lang="en-GB" dirty="0"/>
          </a:p>
          <a:p>
            <a:r>
              <a:rPr lang="en-GB" dirty="0"/>
              <a:t>And the single pendulum</a:t>
            </a:r>
          </a:p>
          <a:p>
            <a:endParaRPr lang="en-GB" dirty="0"/>
          </a:p>
          <a:p>
            <a:pPr marL="0" indent="0">
              <a:buNone/>
            </a:pPr>
            <a:r>
              <a:rPr lang="en-GB" sz="1200" dirty="0"/>
              <a:t>Single set of buttons</a:t>
            </a:r>
          </a:p>
          <a:p>
            <a:endParaRPr lang="en-GB" sz="1200" dirty="0"/>
          </a:p>
          <a:p>
            <a:pPr marL="0" indent="0">
              <a:buNone/>
            </a:pPr>
            <a:r>
              <a:rPr lang="en-GB" sz="1200" dirty="0"/>
              <a:t>More ways to play</a:t>
            </a:r>
          </a:p>
          <a:p>
            <a:pPr marL="0" indent="0">
              <a:buNone/>
            </a:pPr>
            <a:endParaRPr lang="en-GB" sz="1200" dirty="0"/>
          </a:p>
          <a:p>
            <a:pPr marL="0" indent="0">
              <a:buNone/>
            </a:pPr>
            <a:r>
              <a:rPr lang="en-GB" sz="1200" dirty="0"/>
              <a:t>More intuitive</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3</a:t>
            </a:fld>
            <a:endParaRPr lang="en-GB"/>
          </a:p>
        </p:txBody>
      </p:sp>
    </p:spTree>
    <p:extLst>
      <p:ext uri="{BB962C8B-B14F-4D97-AF65-F5344CB8AC3E}">
        <p14:creationId xmlns:p14="http://schemas.microsoft.com/office/powerpoint/2010/main" val="1212132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Thinking about removing the buttons in the main level as it is just another step for the player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lgn="ctr">
              <a:buNone/>
            </a:pPr>
            <a:r>
              <a:rPr lang="en-GB" sz="1200" dirty="0"/>
              <a:t>Attack</a:t>
            </a:r>
          </a:p>
          <a:p>
            <a:pPr marL="0" indent="0" algn="ctr">
              <a:buNone/>
            </a:pPr>
            <a:r>
              <a:rPr lang="en-GB" sz="1200" dirty="0"/>
              <a:t>Dodge</a:t>
            </a:r>
          </a:p>
          <a:p>
            <a:pPr marL="0" indent="0" algn="ctr">
              <a:buNone/>
            </a:pPr>
            <a:r>
              <a:rPr lang="en-GB" sz="1200" dirty="0"/>
              <a:t>Speed up</a:t>
            </a:r>
          </a:p>
          <a:p>
            <a:pPr marL="0" indent="0" algn="ctr">
              <a:buNone/>
            </a:pPr>
            <a:r>
              <a:rPr lang="en-GB" sz="1200" dirty="0"/>
              <a:t>Heal</a:t>
            </a:r>
          </a:p>
          <a:p>
            <a:pPr marL="0" indent="0" algn="ctr">
              <a:buNone/>
            </a:pPr>
            <a:endParaRPr lang="en-GB" sz="1200" dirty="0"/>
          </a:p>
          <a:p>
            <a:pPr marL="0" indent="0" algn="ctr">
              <a:buNone/>
            </a:pPr>
            <a:r>
              <a:rPr lang="en-GB" sz="1200" dirty="0"/>
              <a:t>Pendulum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4</a:t>
            </a:fld>
            <a:endParaRPr lang="en-GB"/>
          </a:p>
        </p:txBody>
      </p:sp>
    </p:spTree>
    <p:extLst>
      <p:ext uri="{BB962C8B-B14F-4D97-AF65-F5344CB8AC3E}">
        <p14:creationId xmlns:p14="http://schemas.microsoft.com/office/powerpoint/2010/main" val="79581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side of the player experience,</a:t>
            </a:r>
            <a:r>
              <a:rPr lang="en-GB" baseline="0" dirty="0"/>
              <a:t> we aim for the primary emotions of Fear and Joy (joy for hitting and fear of the enemy hitting). The secondary emotions we target are the Relief and Nervousness, linked to the primary emotion of Fear.</a:t>
            </a:r>
          </a:p>
          <a:p>
            <a:r>
              <a:rPr lang="en-GB" baseline="0" dirty="0"/>
              <a:t>Being a 2 player game, our first goal is to achieve a sense of people fun. This comes packaged with the emotion of schadenfreude</a:t>
            </a:r>
          </a:p>
          <a:p>
            <a:r>
              <a:rPr lang="en-GB" baseline="0" dirty="0"/>
              <a:t>Having a twitch mechanic as out main game mechanic, we are of course expecting a sense of hard fun, bringing with it the emotion of </a:t>
            </a:r>
            <a:r>
              <a:rPr lang="en-GB" baseline="0" dirty="0" err="1"/>
              <a:t>Fiero</a:t>
            </a:r>
            <a:r>
              <a:rPr lang="en-GB" baseline="0" dirty="0"/>
              <a:t>.</a:t>
            </a:r>
            <a:endParaRPr lang="en-GB" dirty="0"/>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5</a:t>
            </a:fld>
            <a:endParaRPr lang="en-GB"/>
          </a:p>
        </p:txBody>
      </p:sp>
    </p:spTree>
    <p:extLst>
      <p:ext uri="{BB962C8B-B14F-4D97-AF65-F5344CB8AC3E}">
        <p14:creationId xmlns:p14="http://schemas.microsoft.com/office/powerpoint/2010/main" val="90502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6</a:t>
            </a:fld>
            <a:endParaRPr lang="en-GB"/>
          </a:p>
        </p:txBody>
      </p:sp>
    </p:spTree>
    <p:extLst>
      <p:ext uri="{BB962C8B-B14F-4D97-AF65-F5344CB8AC3E}">
        <p14:creationId xmlns:p14="http://schemas.microsoft.com/office/powerpoint/2010/main" val="1866813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Removed the bridge as it was interrupting the screen</a:t>
            </a:r>
          </a:p>
          <a:p>
            <a:r>
              <a:rPr lang="en-GB" dirty="0"/>
              <a:t>Monochromatic colour palette for background</a:t>
            </a:r>
          </a:p>
          <a:p>
            <a:r>
              <a:rPr lang="en-GB" dirty="0"/>
              <a:t>High value, low saturation colours in comparison to the characters</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7</a:t>
            </a:fld>
            <a:endParaRPr lang="en-GB"/>
          </a:p>
        </p:txBody>
      </p:sp>
    </p:spTree>
    <p:extLst>
      <p:ext uri="{BB962C8B-B14F-4D97-AF65-F5344CB8AC3E}">
        <p14:creationId xmlns:p14="http://schemas.microsoft.com/office/powerpoint/2010/main" val="63809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8</a:t>
            </a:fld>
            <a:endParaRPr lang="en-GB"/>
          </a:p>
        </p:txBody>
      </p:sp>
    </p:spTree>
    <p:extLst>
      <p:ext uri="{BB962C8B-B14F-4D97-AF65-F5344CB8AC3E}">
        <p14:creationId xmlns:p14="http://schemas.microsoft.com/office/powerpoint/2010/main" val="381559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9</a:t>
            </a:fld>
            <a:endParaRPr lang="en-GB"/>
          </a:p>
        </p:txBody>
      </p:sp>
    </p:spTree>
    <p:extLst>
      <p:ext uri="{BB962C8B-B14F-4D97-AF65-F5344CB8AC3E}">
        <p14:creationId xmlns:p14="http://schemas.microsoft.com/office/powerpoint/2010/main" val="72451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Improve the prototype based on player feedback</a:t>
            </a:r>
          </a:p>
          <a:p>
            <a:r>
              <a:rPr lang="en-GB" dirty="0"/>
              <a:t>Finish the art for the game</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10</a:t>
            </a:fld>
            <a:endParaRPr lang="en-GB"/>
          </a:p>
        </p:txBody>
      </p:sp>
    </p:spTree>
    <p:extLst>
      <p:ext uri="{BB962C8B-B14F-4D97-AF65-F5344CB8AC3E}">
        <p14:creationId xmlns:p14="http://schemas.microsoft.com/office/powerpoint/2010/main" val="424283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11</a:t>
            </a:fld>
            <a:endParaRPr lang="en-GB"/>
          </a:p>
        </p:txBody>
      </p:sp>
    </p:spTree>
    <p:extLst>
      <p:ext uri="{BB962C8B-B14F-4D97-AF65-F5344CB8AC3E}">
        <p14:creationId xmlns:p14="http://schemas.microsoft.com/office/powerpoint/2010/main" val="374585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4700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99489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97227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54632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7115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613864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807011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2084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02665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16418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79597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08574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B79F2D-3A05-4848-97F8-7B346024FD0C}" type="datetimeFigureOut">
              <a:rPr lang="en-GB" smtClean="0"/>
              <a:t>18/04/2018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2955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662511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1697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13724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18/04/2018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6050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9B79F2D-3A05-4848-97F8-7B346024FD0C}" type="datetimeFigureOut">
              <a:rPr lang="en-GB" smtClean="0"/>
              <a:t>18/04/2018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332638-D2FC-4F7A-8C92-A7498C7AA38C}" type="slidenum">
              <a:rPr lang="en-GB" smtClean="0"/>
              <a:t>‹#›</a:t>
            </a:fld>
            <a:endParaRPr lang="en-GB"/>
          </a:p>
        </p:txBody>
      </p:sp>
    </p:spTree>
    <p:extLst>
      <p:ext uri="{BB962C8B-B14F-4D97-AF65-F5344CB8AC3E}">
        <p14:creationId xmlns:p14="http://schemas.microsoft.com/office/powerpoint/2010/main" val="2327454455"/>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9F2851FB-E841-4509-8A6D-A416376EA3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F6FB2B2-CE21-407F-B22E-302DADC2C3D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AC6C3-786E-4764-AF53-09A35C48A792}"/>
              </a:ext>
            </a:extLst>
          </p:cNvPr>
          <p:cNvSpPr>
            <a:spLocks noGrp="1"/>
          </p:cNvSpPr>
          <p:nvPr>
            <p:ph type="ctrTitle"/>
          </p:nvPr>
        </p:nvSpPr>
        <p:spPr>
          <a:xfrm>
            <a:off x="965505" y="623571"/>
            <a:ext cx="10260990" cy="3523885"/>
          </a:xfrm>
        </p:spPr>
        <p:txBody>
          <a:bodyPr>
            <a:normAutofit/>
          </a:bodyPr>
          <a:lstStyle/>
          <a:p>
            <a:pPr algn="ctr"/>
            <a:r>
              <a:rPr lang="en-GB" sz="8000" dirty="0"/>
              <a:t>Group 14</a:t>
            </a:r>
            <a:br>
              <a:rPr lang="en-GB" sz="8000" dirty="0"/>
            </a:br>
            <a:r>
              <a:rPr lang="en-GB" sz="8000" dirty="0"/>
              <a:t>Vikings vs Spartans</a:t>
            </a:r>
          </a:p>
        </p:txBody>
      </p:sp>
      <p:sp>
        <p:nvSpPr>
          <p:cNvPr id="3" name="Subtitle 2">
            <a:extLst>
              <a:ext uri="{FF2B5EF4-FFF2-40B4-BE49-F238E27FC236}">
                <a16:creationId xmlns:a16="http://schemas.microsoft.com/office/drawing/2014/main" id="{317C5E51-DE72-4474-9F90-E096A8224584}"/>
              </a:ext>
            </a:extLst>
          </p:cNvPr>
          <p:cNvSpPr>
            <a:spLocks noGrp="1"/>
          </p:cNvSpPr>
          <p:nvPr>
            <p:ph type="subTitle" idx="1"/>
          </p:nvPr>
        </p:nvSpPr>
        <p:spPr>
          <a:xfrm>
            <a:off x="965505" y="4777380"/>
            <a:ext cx="10260990" cy="1209763"/>
          </a:xfrm>
        </p:spPr>
        <p:txBody>
          <a:bodyPr>
            <a:normAutofit/>
          </a:bodyPr>
          <a:lstStyle/>
          <a:p>
            <a:pPr lvl="0" algn="ctr"/>
            <a:r>
              <a:rPr lang="en-GB" sz="2400" dirty="0">
                <a:solidFill>
                  <a:schemeClr val="bg2"/>
                </a:solidFill>
              </a:rPr>
              <a:t>Level 4/5 Group 14: Ethan Ward, </a:t>
            </a:r>
            <a:r>
              <a:rPr lang="en-GB" sz="2400" dirty="0" err="1">
                <a:solidFill>
                  <a:schemeClr val="bg2"/>
                </a:solidFill>
              </a:rPr>
              <a:t>Petrut</a:t>
            </a:r>
            <a:r>
              <a:rPr lang="en-GB" sz="2400" dirty="0">
                <a:solidFill>
                  <a:schemeClr val="bg2"/>
                </a:solidFill>
              </a:rPr>
              <a:t> </a:t>
            </a:r>
            <a:r>
              <a:rPr lang="en-GB" sz="2400" dirty="0" err="1">
                <a:solidFill>
                  <a:schemeClr val="bg2"/>
                </a:solidFill>
              </a:rPr>
              <a:t>Vasile</a:t>
            </a:r>
            <a:r>
              <a:rPr lang="en-GB" sz="2400" dirty="0">
                <a:solidFill>
                  <a:schemeClr val="bg2"/>
                </a:solidFill>
              </a:rPr>
              <a:t>, Toby White</a:t>
            </a:r>
          </a:p>
          <a:p>
            <a:pPr algn="ctr"/>
            <a:endParaRPr lang="en-GB" sz="2400" dirty="0">
              <a:solidFill>
                <a:schemeClr val="bg2"/>
              </a:solidFill>
            </a:endParaRPr>
          </a:p>
        </p:txBody>
      </p:sp>
    </p:spTree>
    <p:extLst>
      <p:ext uri="{BB962C8B-B14F-4D97-AF65-F5344CB8AC3E}">
        <p14:creationId xmlns:p14="http://schemas.microsoft.com/office/powerpoint/2010/main" val="423529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9554-1741-4629-B62D-1C02996DE221}"/>
              </a:ext>
            </a:extLst>
          </p:cNvPr>
          <p:cNvSpPr>
            <a:spLocks noGrp="1"/>
          </p:cNvSpPr>
          <p:nvPr>
            <p:ph type="title"/>
          </p:nvPr>
        </p:nvSpPr>
        <p:spPr/>
        <p:txBody>
          <a:bodyPr/>
          <a:lstStyle/>
          <a:p>
            <a:r>
              <a:rPr lang="en-GB" dirty="0"/>
              <a:t>The following week</a:t>
            </a:r>
          </a:p>
        </p:txBody>
      </p:sp>
      <p:sp>
        <p:nvSpPr>
          <p:cNvPr id="3" name="Content Placeholder 2">
            <a:extLst>
              <a:ext uri="{FF2B5EF4-FFF2-40B4-BE49-F238E27FC236}">
                <a16:creationId xmlns:a16="http://schemas.microsoft.com/office/drawing/2014/main" id="{5B90EE24-1240-4B7B-8D92-EA4B79F1A4B4}"/>
              </a:ext>
            </a:extLst>
          </p:cNvPr>
          <p:cNvSpPr>
            <a:spLocks noGrp="1"/>
          </p:cNvSpPr>
          <p:nvPr>
            <p:ph idx="1"/>
          </p:nvPr>
        </p:nvSpPr>
        <p:spPr/>
        <p:txBody>
          <a:bodyPr>
            <a:normAutofit/>
          </a:bodyPr>
          <a:lstStyle/>
          <a:p>
            <a:pPr marL="0" indent="0" algn="ctr">
              <a:buNone/>
            </a:pPr>
            <a:endParaRPr lang="en-GB" sz="3200" dirty="0"/>
          </a:p>
          <a:p>
            <a:pPr marL="0" indent="0" algn="ctr">
              <a:buNone/>
            </a:pPr>
            <a:r>
              <a:rPr lang="en-GB" sz="3200" dirty="0"/>
              <a:t>Polishing the game</a:t>
            </a:r>
          </a:p>
          <a:p>
            <a:pPr marL="0" indent="0" algn="ctr">
              <a:buNone/>
            </a:pPr>
            <a:endParaRPr lang="en-GB" sz="3200" dirty="0"/>
          </a:p>
          <a:p>
            <a:pPr marL="0" indent="0" algn="ctr">
              <a:buNone/>
            </a:pPr>
            <a:endParaRPr lang="en-GB" sz="3200" dirty="0"/>
          </a:p>
          <a:p>
            <a:pPr marL="0" indent="0" algn="ctr">
              <a:buNone/>
            </a:pPr>
            <a:r>
              <a:rPr lang="en-GB" sz="3200" dirty="0"/>
              <a:t>Balancing</a:t>
            </a:r>
          </a:p>
        </p:txBody>
      </p:sp>
      <p:sp>
        <p:nvSpPr>
          <p:cNvPr id="4" name="TextBox 3">
            <a:extLst>
              <a:ext uri="{FF2B5EF4-FFF2-40B4-BE49-F238E27FC236}">
                <a16:creationId xmlns:a16="http://schemas.microsoft.com/office/drawing/2014/main" id="{800B2F8C-C1FD-4B10-9A2A-8DE613366DEC}"/>
              </a:ext>
            </a:extLst>
          </p:cNvPr>
          <p:cNvSpPr txBox="1"/>
          <p:nvPr/>
        </p:nvSpPr>
        <p:spPr>
          <a:xfrm>
            <a:off x="10610850" y="147917"/>
            <a:ext cx="342900" cy="923330"/>
          </a:xfrm>
          <a:prstGeom prst="rect">
            <a:avLst/>
          </a:prstGeom>
          <a:noFill/>
        </p:spPr>
        <p:txBody>
          <a:bodyPr wrap="square" rtlCol="0">
            <a:spAutoFit/>
          </a:bodyPr>
          <a:lstStyle/>
          <a:p>
            <a:r>
              <a:rPr lang="en-GB" dirty="0"/>
              <a:t>E</a:t>
            </a:r>
          </a:p>
          <a:p>
            <a:r>
              <a:rPr lang="en-GB" dirty="0"/>
              <a:t>&amp;</a:t>
            </a:r>
          </a:p>
          <a:p>
            <a:r>
              <a:rPr lang="en-GB" dirty="0"/>
              <a:t>P</a:t>
            </a:r>
          </a:p>
        </p:txBody>
      </p:sp>
    </p:spTree>
    <p:extLst>
      <p:ext uri="{BB962C8B-B14F-4D97-AF65-F5344CB8AC3E}">
        <p14:creationId xmlns:p14="http://schemas.microsoft.com/office/powerpoint/2010/main" val="855245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F416-5594-4C07-ADDF-FE02BFFE75D1}"/>
              </a:ext>
            </a:extLst>
          </p:cNvPr>
          <p:cNvSpPr>
            <a:spLocks noGrp="1"/>
          </p:cNvSpPr>
          <p:nvPr>
            <p:ph type="title"/>
          </p:nvPr>
        </p:nvSpPr>
        <p:spPr>
          <a:xfrm>
            <a:off x="1393638" y="2728735"/>
            <a:ext cx="9404723" cy="1400530"/>
          </a:xfrm>
        </p:spPr>
        <p:txBody>
          <a:bodyPr/>
          <a:lstStyle/>
          <a:p>
            <a:pPr algn="ctr"/>
            <a:r>
              <a:rPr lang="en-GB" dirty="0"/>
              <a:t>Any Questions?</a:t>
            </a:r>
          </a:p>
        </p:txBody>
      </p:sp>
    </p:spTree>
    <p:extLst>
      <p:ext uri="{BB962C8B-B14F-4D97-AF65-F5344CB8AC3E}">
        <p14:creationId xmlns:p14="http://schemas.microsoft.com/office/powerpoint/2010/main" val="420703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A78F-9E19-441A-BCC4-5B68D3E7619C}"/>
              </a:ext>
            </a:extLst>
          </p:cNvPr>
          <p:cNvSpPr>
            <a:spLocks noGrp="1"/>
          </p:cNvSpPr>
          <p:nvPr>
            <p:ph type="title"/>
          </p:nvPr>
        </p:nvSpPr>
        <p:spPr>
          <a:xfrm>
            <a:off x="1393638" y="2728735"/>
            <a:ext cx="9404723" cy="1400530"/>
          </a:xfrm>
        </p:spPr>
        <p:txBody>
          <a:bodyPr/>
          <a:lstStyle/>
          <a:p>
            <a:pPr algn="ctr"/>
            <a:r>
              <a:rPr lang="en-GB" dirty="0"/>
              <a:t>How we iterated based on feedback</a:t>
            </a:r>
          </a:p>
        </p:txBody>
      </p:sp>
    </p:spTree>
    <p:extLst>
      <p:ext uri="{BB962C8B-B14F-4D97-AF65-F5344CB8AC3E}">
        <p14:creationId xmlns:p14="http://schemas.microsoft.com/office/powerpoint/2010/main" val="229557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B896-5A1A-478D-B140-36340D72D55E}"/>
              </a:ext>
            </a:extLst>
          </p:cNvPr>
          <p:cNvSpPr>
            <a:spLocks noGrp="1"/>
          </p:cNvSpPr>
          <p:nvPr>
            <p:ph type="title"/>
          </p:nvPr>
        </p:nvSpPr>
        <p:spPr/>
        <p:txBody>
          <a:bodyPr/>
          <a:lstStyle/>
          <a:p>
            <a:endParaRPr lang="en-GB" dirty="0"/>
          </a:p>
        </p:txBody>
      </p:sp>
      <p:pic>
        <p:nvPicPr>
          <p:cNvPr id="7" name="Content Placeholder 6" descr="A close up of a sign&#10;&#10;Description generated with high confidence">
            <a:extLst>
              <a:ext uri="{FF2B5EF4-FFF2-40B4-BE49-F238E27FC236}">
                <a16:creationId xmlns:a16="http://schemas.microsoft.com/office/drawing/2014/main" id="{6ACFD9E4-8B3F-4F74-B83E-268FDCA25B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096001" cy="3429000"/>
          </a:xfrm>
        </p:spPr>
      </p:pic>
      <p:sp>
        <p:nvSpPr>
          <p:cNvPr id="5" name="TextBox 4">
            <a:extLst>
              <a:ext uri="{FF2B5EF4-FFF2-40B4-BE49-F238E27FC236}">
                <a16:creationId xmlns:a16="http://schemas.microsoft.com/office/drawing/2014/main" id="{946F07AE-23AD-4F2F-83E9-97DC0589D5A1}"/>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pic>
        <p:nvPicPr>
          <p:cNvPr id="9" name="Picture 8" descr="A picture containing sky&#10;&#10;Description generated with high confidence">
            <a:extLst>
              <a:ext uri="{FF2B5EF4-FFF2-40B4-BE49-F238E27FC236}">
                <a16:creationId xmlns:a16="http://schemas.microsoft.com/office/drawing/2014/main" id="{F037F3E1-6E4F-406E-8D3C-70AA306F0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0"/>
            <a:ext cx="6096000" cy="3429000"/>
          </a:xfrm>
          <a:prstGeom prst="rect">
            <a:avLst/>
          </a:prstGeom>
        </p:spPr>
      </p:pic>
      <p:pic>
        <p:nvPicPr>
          <p:cNvPr id="6" name="Content Placeholder 7">
            <a:extLst>
              <a:ext uri="{FF2B5EF4-FFF2-40B4-BE49-F238E27FC236}">
                <a16:creationId xmlns:a16="http://schemas.microsoft.com/office/drawing/2014/main" id="{F9028D4E-6A1C-4C8B-908B-23F5740D1EF9}"/>
              </a:ext>
            </a:extLst>
          </p:cNvPr>
          <p:cNvPicPr>
            <a:picLocks noChangeAspect="1"/>
          </p:cNvPicPr>
          <p:nvPr/>
        </p:nvPicPr>
        <p:blipFill>
          <a:blip r:embed="rId5"/>
          <a:stretch>
            <a:fillRect/>
          </a:stretch>
        </p:blipFill>
        <p:spPr>
          <a:xfrm>
            <a:off x="1" y="3444279"/>
            <a:ext cx="6113123" cy="3428999"/>
          </a:xfrm>
          <a:prstGeom prst="rect">
            <a:avLst/>
          </a:prstGeom>
        </p:spPr>
      </p:pic>
      <p:pic>
        <p:nvPicPr>
          <p:cNvPr id="8" name="Picture 7">
            <a:extLst>
              <a:ext uri="{FF2B5EF4-FFF2-40B4-BE49-F238E27FC236}">
                <a16:creationId xmlns:a16="http://schemas.microsoft.com/office/drawing/2014/main" id="{AC63B258-4FDF-4586-B1B3-226FE7D33ACF}"/>
              </a:ext>
            </a:extLst>
          </p:cNvPr>
          <p:cNvPicPr>
            <a:picLocks noChangeAspect="1"/>
          </p:cNvPicPr>
          <p:nvPr/>
        </p:nvPicPr>
        <p:blipFill>
          <a:blip r:embed="rId6"/>
          <a:stretch>
            <a:fillRect/>
          </a:stretch>
        </p:blipFill>
        <p:spPr>
          <a:xfrm>
            <a:off x="6095289" y="3453390"/>
            <a:ext cx="6096710" cy="3429000"/>
          </a:xfrm>
          <a:prstGeom prst="rect">
            <a:avLst/>
          </a:prstGeom>
        </p:spPr>
      </p:pic>
    </p:spTree>
    <p:extLst>
      <p:ext uri="{BB962C8B-B14F-4D97-AF65-F5344CB8AC3E}">
        <p14:creationId xmlns:p14="http://schemas.microsoft.com/office/powerpoint/2010/main" val="3791979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51B4-F8AB-4319-8469-886E389188DE}"/>
              </a:ext>
            </a:extLst>
          </p:cNvPr>
          <p:cNvSpPr>
            <a:spLocks noGrp="1"/>
          </p:cNvSpPr>
          <p:nvPr>
            <p:ph type="title"/>
          </p:nvPr>
        </p:nvSpPr>
        <p:spPr>
          <a:xfrm>
            <a:off x="646111" y="452718"/>
            <a:ext cx="9404723" cy="839053"/>
          </a:xfrm>
        </p:spPr>
        <p:txBody>
          <a:bodyPr/>
          <a:lstStyle/>
          <a:p>
            <a:r>
              <a:rPr lang="en-GB" dirty="0"/>
              <a:t>What does the player do?</a:t>
            </a:r>
          </a:p>
        </p:txBody>
      </p:sp>
      <p:sp>
        <p:nvSpPr>
          <p:cNvPr id="4" name="TextBox 3">
            <a:extLst>
              <a:ext uri="{FF2B5EF4-FFF2-40B4-BE49-F238E27FC236}">
                <a16:creationId xmlns:a16="http://schemas.microsoft.com/office/drawing/2014/main" id="{5C89ADB2-DB96-4FDA-909F-906186794C7E}"/>
              </a:ext>
            </a:extLst>
          </p:cNvPr>
          <p:cNvSpPr txBox="1"/>
          <p:nvPr/>
        </p:nvSpPr>
        <p:spPr>
          <a:xfrm>
            <a:off x="10610850" y="452718"/>
            <a:ext cx="342900" cy="369332"/>
          </a:xfrm>
          <a:prstGeom prst="rect">
            <a:avLst/>
          </a:prstGeom>
          <a:noFill/>
        </p:spPr>
        <p:txBody>
          <a:bodyPr wrap="square" rtlCol="0">
            <a:spAutoFit/>
          </a:bodyPr>
          <a:lstStyle/>
          <a:p>
            <a:r>
              <a:rPr lang="en-GB" dirty="0"/>
              <a:t>P</a:t>
            </a:r>
          </a:p>
        </p:txBody>
      </p:sp>
      <p:pic>
        <p:nvPicPr>
          <p:cNvPr id="5" name="Content Placeholder 4">
            <a:extLst>
              <a:ext uri="{FF2B5EF4-FFF2-40B4-BE49-F238E27FC236}">
                <a16:creationId xmlns:a16="http://schemas.microsoft.com/office/drawing/2014/main" id="{0FBEBA26-41CC-4BC6-86E7-7D5C1C5478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372" y="1215736"/>
            <a:ext cx="9856378" cy="5552426"/>
          </a:xfrm>
        </p:spPr>
      </p:pic>
    </p:spTree>
    <p:extLst>
      <p:ext uri="{BB962C8B-B14F-4D97-AF65-F5344CB8AC3E}">
        <p14:creationId xmlns:p14="http://schemas.microsoft.com/office/powerpoint/2010/main" val="2234175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A943-83D0-4753-AA1C-4A6833FF9B39}"/>
              </a:ext>
            </a:extLst>
          </p:cNvPr>
          <p:cNvSpPr>
            <a:spLocks noGrp="1"/>
          </p:cNvSpPr>
          <p:nvPr>
            <p:ph type="title"/>
          </p:nvPr>
        </p:nvSpPr>
        <p:spPr/>
        <p:txBody>
          <a:bodyPr/>
          <a:lstStyle/>
          <a:p>
            <a:r>
              <a:rPr lang="en-GB" dirty="0"/>
              <a:t>The player experience &amp; emotions</a:t>
            </a:r>
          </a:p>
        </p:txBody>
      </p:sp>
      <p:sp>
        <p:nvSpPr>
          <p:cNvPr id="3" name="Content Placeholder 2">
            <a:extLst>
              <a:ext uri="{FF2B5EF4-FFF2-40B4-BE49-F238E27FC236}">
                <a16:creationId xmlns:a16="http://schemas.microsoft.com/office/drawing/2014/main" id="{5E33382E-A521-4D39-8DD5-E2DC47E4FE22}"/>
              </a:ext>
            </a:extLst>
          </p:cNvPr>
          <p:cNvSpPr>
            <a:spLocks noGrp="1"/>
          </p:cNvSpPr>
          <p:nvPr>
            <p:ph idx="1"/>
          </p:nvPr>
        </p:nvSpPr>
        <p:spPr/>
        <p:txBody>
          <a:bodyPr>
            <a:normAutofit/>
          </a:bodyPr>
          <a:lstStyle/>
          <a:p>
            <a:r>
              <a:rPr lang="en-GB" sz="3000" dirty="0"/>
              <a:t>Desired emotions: </a:t>
            </a:r>
          </a:p>
          <a:p>
            <a:r>
              <a:rPr lang="en-GB" sz="3000" dirty="0"/>
              <a:t>Joy, Fear.</a:t>
            </a:r>
          </a:p>
          <a:p>
            <a:r>
              <a:rPr lang="en-GB" sz="3000" dirty="0"/>
              <a:t>Relief, Nervousness.</a:t>
            </a:r>
          </a:p>
          <a:p>
            <a:endParaRPr lang="en-GB" sz="3000" dirty="0"/>
          </a:p>
          <a:p>
            <a:r>
              <a:rPr lang="en-GB" sz="3000" dirty="0"/>
              <a:t>We aim for:</a:t>
            </a:r>
          </a:p>
          <a:p>
            <a:r>
              <a:rPr lang="en-GB" sz="3000" dirty="0"/>
              <a:t> People Fun.</a:t>
            </a:r>
          </a:p>
        </p:txBody>
      </p:sp>
      <p:sp>
        <p:nvSpPr>
          <p:cNvPr id="4" name="TextBox 3">
            <a:extLst>
              <a:ext uri="{FF2B5EF4-FFF2-40B4-BE49-F238E27FC236}">
                <a16:creationId xmlns:a16="http://schemas.microsoft.com/office/drawing/2014/main" id="{DDFE9877-5324-4066-8155-BB7140AE1EB4}"/>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Tree>
    <p:extLst>
      <p:ext uri="{BB962C8B-B14F-4D97-AF65-F5344CB8AC3E}">
        <p14:creationId xmlns:p14="http://schemas.microsoft.com/office/powerpoint/2010/main" val="182204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E62F-782F-4ACF-883E-C01DCFC56AA2}"/>
              </a:ext>
            </a:extLst>
          </p:cNvPr>
          <p:cNvSpPr>
            <a:spLocks noGrp="1"/>
          </p:cNvSpPr>
          <p:nvPr>
            <p:ph type="title"/>
          </p:nvPr>
        </p:nvSpPr>
        <p:spPr/>
        <p:txBody>
          <a:bodyPr/>
          <a:lstStyle/>
          <a:p>
            <a:r>
              <a:rPr lang="en-GB" dirty="0"/>
              <a:t>What are the games challenges?</a:t>
            </a:r>
          </a:p>
        </p:txBody>
      </p:sp>
      <p:sp>
        <p:nvSpPr>
          <p:cNvPr id="3" name="Content Placeholder 2">
            <a:extLst>
              <a:ext uri="{FF2B5EF4-FFF2-40B4-BE49-F238E27FC236}">
                <a16:creationId xmlns:a16="http://schemas.microsoft.com/office/drawing/2014/main" id="{BC1716B1-6E25-4E8D-9760-7F764FFC262B}"/>
              </a:ext>
            </a:extLst>
          </p:cNvPr>
          <p:cNvSpPr>
            <a:spLocks noGrp="1"/>
          </p:cNvSpPr>
          <p:nvPr>
            <p:ph idx="1"/>
          </p:nvPr>
        </p:nvSpPr>
        <p:spPr/>
        <p:txBody>
          <a:bodyPr>
            <a:normAutofit/>
          </a:bodyPr>
          <a:lstStyle/>
          <a:p>
            <a:r>
              <a:rPr lang="en-GB" sz="3200" dirty="0"/>
              <a:t>Strategical</a:t>
            </a:r>
          </a:p>
          <a:p>
            <a:r>
              <a:rPr lang="en-GB" sz="3200" dirty="0"/>
              <a:t>Physical challenge</a:t>
            </a:r>
          </a:p>
          <a:p>
            <a:pPr lvl="1"/>
            <a:r>
              <a:rPr lang="en-GB" sz="3000" dirty="0"/>
              <a:t>Twitch mechanic</a:t>
            </a:r>
          </a:p>
        </p:txBody>
      </p:sp>
      <p:sp>
        <p:nvSpPr>
          <p:cNvPr id="4" name="TextBox 3">
            <a:extLst>
              <a:ext uri="{FF2B5EF4-FFF2-40B4-BE49-F238E27FC236}">
                <a16:creationId xmlns:a16="http://schemas.microsoft.com/office/drawing/2014/main" id="{92D77B54-0290-4018-9D3E-40407F07D633}"/>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Tree>
    <p:extLst>
      <p:ext uri="{BB962C8B-B14F-4D97-AF65-F5344CB8AC3E}">
        <p14:creationId xmlns:p14="http://schemas.microsoft.com/office/powerpoint/2010/main" val="174362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440A-3042-4C09-8B9B-D069DBFD4FDE}"/>
              </a:ext>
            </a:extLst>
          </p:cNvPr>
          <p:cNvSpPr>
            <a:spLocks noGrp="1"/>
          </p:cNvSpPr>
          <p:nvPr>
            <p:ph type="title"/>
          </p:nvPr>
        </p:nvSpPr>
        <p:spPr/>
        <p:txBody>
          <a:bodyPr/>
          <a:lstStyle/>
          <a:p>
            <a:r>
              <a:rPr lang="en-GB" dirty="0"/>
              <a:t>Art</a:t>
            </a:r>
          </a:p>
        </p:txBody>
      </p:sp>
      <p:pic>
        <p:nvPicPr>
          <p:cNvPr id="7" name="Picture 6">
            <a:extLst>
              <a:ext uri="{FF2B5EF4-FFF2-40B4-BE49-F238E27FC236}">
                <a16:creationId xmlns:a16="http://schemas.microsoft.com/office/drawing/2014/main" id="{363CE471-ADC4-4460-86FB-F41A326BE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45" y="1303933"/>
            <a:ext cx="5526440" cy="3143376"/>
          </a:xfrm>
          <a:prstGeom prst="rect">
            <a:avLst/>
          </a:prstGeom>
        </p:spPr>
      </p:pic>
      <p:pic>
        <p:nvPicPr>
          <p:cNvPr id="9" name="Picture 8">
            <a:extLst>
              <a:ext uri="{FF2B5EF4-FFF2-40B4-BE49-F238E27FC236}">
                <a16:creationId xmlns:a16="http://schemas.microsoft.com/office/drawing/2014/main" id="{6E97A19F-8068-4FB5-9F24-638E73BB8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45" y="1152983"/>
            <a:ext cx="5526440" cy="3143376"/>
          </a:xfrm>
          <a:prstGeom prst="rect">
            <a:avLst/>
          </a:prstGeom>
        </p:spPr>
      </p:pic>
      <p:pic>
        <p:nvPicPr>
          <p:cNvPr id="6" name="Picture 5">
            <a:extLst>
              <a:ext uri="{FF2B5EF4-FFF2-40B4-BE49-F238E27FC236}">
                <a16:creationId xmlns:a16="http://schemas.microsoft.com/office/drawing/2014/main" id="{50112FEB-6241-47C1-A2D8-E5E5A551B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0492" y="3221183"/>
            <a:ext cx="6010617" cy="3418770"/>
          </a:xfrm>
          <a:prstGeom prst="rect">
            <a:avLst/>
          </a:prstGeom>
        </p:spPr>
      </p:pic>
      <p:pic>
        <p:nvPicPr>
          <p:cNvPr id="5" name="Picture 4">
            <a:extLst>
              <a:ext uri="{FF2B5EF4-FFF2-40B4-BE49-F238E27FC236}">
                <a16:creationId xmlns:a16="http://schemas.microsoft.com/office/drawing/2014/main" id="{28A6E1EE-70CA-4074-BBF6-870B5C470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0491" y="3221184"/>
            <a:ext cx="6010617" cy="3418770"/>
          </a:xfrm>
          <a:prstGeom prst="rect">
            <a:avLst/>
          </a:prstGeom>
        </p:spPr>
      </p:pic>
      <p:sp>
        <p:nvSpPr>
          <p:cNvPr id="8" name="TextBox 7">
            <a:extLst>
              <a:ext uri="{FF2B5EF4-FFF2-40B4-BE49-F238E27FC236}">
                <a16:creationId xmlns:a16="http://schemas.microsoft.com/office/drawing/2014/main" id="{42C4A599-F51F-4CD8-B1B3-C139345BE67A}"/>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Tree>
    <p:extLst>
      <p:ext uri="{BB962C8B-B14F-4D97-AF65-F5344CB8AC3E}">
        <p14:creationId xmlns:p14="http://schemas.microsoft.com/office/powerpoint/2010/main" val="290447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3386-0D5E-4A17-8B26-AD0E6C560286}"/>
              </a:ext>
            </a:extLst>
          </p:cNvPr>
          <p:cNvSpPr>
            <a:spLocks noGrp="1"/>
          </p:cNvSpPr>
          <p:nvPr>
            <p:ph type="title"/>
          </p:nvPr>
        </p:nvSpPr>
        <p:spPr/>
        <p:txBody>
          <a:bodyPr/>
          <a:lstStyle/>
          <a:p>
            <a:r>
              <a:rPr lang="en-GB" dirty="0"/>
              <a:t>Art</a:t>
            </a:r>
            <a:br>
              <a:rPr lang="en-GB" dirty="0"/>
            </a:br>
            <a:endParaRPr lang="en-GB" dirty="0"/>
          </a:p>
        </p:txBody>
      </p:sp>
      <p:pic>
        <p:nvPicPr>
          <p:cNvPr id="4" name="Picture 3" descr="A close up of a logo&#10;&#10;Description generated with high confidence">
            <a:extLst>
              <a:ext uri="{FF2B5EF4-FFF2-40B4-BE49-F238E27FC236}">
                <a16:creationId xmlns:a16="http://schemas.microsoft.com/office/drawing/2014/main" id="{5F7BD1DB-B160-4B55-A8F5-77596AEAA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593" y="1152983"/>
            <a:ext cx="2585613" cy="2585613"/>
          </a:xfrm>
          <a:prstGeom prst="rect">
            <a:avLst/>
          </a:prstGeom>
        </p:spPr>
      </p:pic>
      <p:pic>
        <p:nvPicPr>
          <p:cNvPr id="6" name="Picture 5">
            <a:extLst>
              <a:ext uri="{FF2B5EF4-FFF2-40B4-BE49-F238E27FC236}">
                <a16:creationId xmlns:a16="http://schemas.microsoft.com/office/drawing/2014/main" id="{AF5C1A18-E346-4BD6-85A7-43E6EDEC0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5238" y="1389434"/>
            <a:ext cx="2349162" cy="2349162"/>
          </a:xfrm>
          <a:prstGeom prst="rect">
            <a:avLst/>
          </a:prstGeom>
        </p:spPr>
      </p:pic>
      <p:pic>
        <p:nvPicPr>
          <p:cNvPr id="10" name="Picture 9">
            <a:extLst>
              <a:ext uri="{FF2B5EF4-FFF2-40B4-BE49-F238E27FC236}">
                <a16:creationId xmlns:a16="http://schemas.microsoft.com/office/drawing/2014/main" id="{8EE5D2EF-7B19-4C5C-817B-310A440239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7243" y="3938154"/>
            <a:ext cx="2834695" cy="2834695"/>
          </a:xfrm>
          <a:prstGeom prst="rect">
            <a:avLst/>
          </a:prstGeom>
        </p:spPr>
      </p:pic>
      <p:pic>
        <p:nvPicPr>
          <p:cNvPr id="12" name="Picture 11">
            <a:extLst>
              <a:ext uri="{FF2B5EF4-FFF2-40B4-BE49-F238E27FC236}">
                <a16:creationId xmlns:a16="http://schemas.microsoft.com/office/drawing/2014/main" id="{9E912878-0C9E-4533-81B9-BDFF540E07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374" y="3938155"/>
            <a:ext cx="2834694" cy="2834694"/>
          </a:xfrm>
          <a:prstGeom prst="rect">
            <a:avLst/>
          </a:prstGeom>
        </p:spPr>
      </p:pic>
      <p:pic>
        <p:nvPicPr>
          <p:cNvPr id="14" name="Picture 13">
            <a:extLst>
              <a:ext uri="{FF2B5EF4-FFF2-40B4-BE49-F238E27FC236}">
                <a16:creationId xmlns:a16="http://schemas.microsoft.com/office/drawing/2014/main" id="{285645D2-1344-4D66-BC3A-139D3A3699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938154"/>
            <a:ext cx="2743200" cy="2743200"/>
          </a:xfrm>
          <a:prstGeom prst="rect">
            <a:avLst/>
          </a:prstGeom>
        </p:spPr>
      </p:pic>
      <p:sp>
        <p:nvSpPr>
          <p:cNvPr id="15" name="TextBox 14">
            <a:extLst>
              <a:ext uri="{FF2B5EF4-FFF2-40B4-BE49-F238E27FC236}">
                <a16:creationId xmlns:a16="http://schemas.microsoft.com/office/drawing/2014/main" id="{E580A96D-2C99-4079-AC3D-87C991BBC8F5}"/>
              </a:ext>
            </a:extLst>
          </p:cNvPr>
          <p:cNvSpPr txBox="1"/>
          <p:nvPr/>
        </p:nvSpPr>
        <p:spPr>
          <a:xfrm>
            <a:off x="5241582" y="953425"/>
            <a:ext cx="1351652" cy="523220"/>
          </a:xfrm>
          <a:prstGeom prst="rect">
            <a:avLst/>
          </a:prstGeom>
          <a:noFill/>
        </p:spPr>
        <p:txBody>
          <a:bodyPr wrap="none" rtlCol="0">
            <a:spAutoFit/>
          </a:bodyPr>
          <a:lstStyle/>
          <a:p>
            <a:r>
              <a:rPr lang="en-GB" sz="2800" dirty="0"/>
              <a:t>Attack</a:t>
            </a:r>
          </a:p>
        </p:txBody>
      </p:sp>
      <p:sp>
        <p:nvSpPr>
          <p:cNvPr id="16" name="TextBox 15">
            <a:extLst>
              <a:ext uri="{FF2B5EF4-FFF2-40B4-BE49-F238E27FC236}">
                <a16:creationId xmlns:a16="http://schemas.microsoft.com/office/drawing/2014/main" id="{E899FF8B-E382-4891-8D9B-B21EFF0BDB1A}"/>
              </a:ext>
            </a:extLst>
          </p:cNvPr>
          <p:cNvSpPr txBox="1"/>
          <p:nvPr/>
        </p:nvSpPr>
        <p:spPr>
          <a:xfrm>
            <a:off x="5159829" y="3476986"/>
            <a:ext cx="1515158" cy="523220"/>
          </a:xfrm>
          <a:prstGeom prst="rect">
            <a:avLst/>
          </a:prstGeom>
          <a:noFill/>
        </p:spPr>
        <p:txBody>
          <a:bodyPr wrap="none" rtlCol="0">
            <a:spAutoFit/>
          </a:bodyPr>
          <a:lstStyle/>
          <a:p>
            <a:r>
              <a:rPr lang="en-GB" sz="2800" dirty="0"/>
              <a:t>Healing</a:t>
            </a:r>
          </a:p>
        </p:txBody>
      </p:sp>
      <p:sp>
        <p:nvSpPr>
          <p:cNvPr id="17" name="TextBox 16">
            <a:extLst>
              <a:ext uri="{FF2B5EF4-FFF2-40B4-BE49-F238E27FC236}">
                <a16:creationId xmlns:a16="http://schemas.microsoft.com/office/drawing/2014/main" id="{1E01C023-AFA1-415C-A4DB-56073A553772}"/>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Tree>
    <p:extLst>
      <p:ext uri="{BB962C8B-B14F-4D97-AF65-F5344CB8AC3E}">
        <p14:creationId xmlns:p14="http://schemas.microsoft.com/office/powerpoint/2010/main" val="234873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9012-7D3B-4BE6-9831-A097234BD8EE}"/>
              </a:ext>
            </a:extLst>
          </p:cNvPr>
          <p:cNvSpPr>
            <a:spLocks noGrp="1"/>
          </p:cNvSpPr>
          <p:nvPr>
            <p:ph type="title"/>
          </p:nvPr>
        </p:nvSpPr>
        <p:spPr/>
        <p:txBody>
          <a:bodyPr/>
          <a:lstStyle/>
          <a:p>
            <a:r>
              <a:rPr lang="en-GB" dirty="0"/>
              <a:t>Art</a:t>
            </a:r>
          </a:p>
        </p:txBody>
      </p:sp>
      <p:pic>
        <p:nvPicPr>
          <p:cNvPr id="5" name="Content Placeholder 4" descr="A close up of an animal&#10;&#10;Description generated with high confidence">
            <a:extLst>
              <a:ext uri="{FF2B5EF4-FFF2-40B4-BE49-F238E27FC236}">
                <a16:creationId xmlns:a16="http://schemas.microsoft.com/office/drawing/2014/main" id="{C229C18E-B7F0-484B-A987-5E67B56DB6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54782" y="1662062"/>
            <a:ext cx="3353244" cy="4743220"/>
          </a:xfrm>
        </p:spPr>
      </p:pic>
      <p:pic>
        <p:nvPicPr>
          <p:cNvPr id="7" name="Picture 6">
            <a:extLst>
              <a:ext uri="{FF2B5EF4-FFF2-40B4-BE49-F238E27FC236}">
                <a16:creationId xmlns:a16="http://schemas.microsoft.com/office/drawing/2014/main" id="{425D386D-4E16-49E2-9572-FFF2CA5AE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04" y="1086396"/>
            <a:ext cx="4848301" cy="6858000"/>
          </a:xfrm>
          <a:prstGeom prst="rect">
            <a:avLst/>
          </a:prstGeom>
        </p:spPr>
      </p:pic>
      <p:sp>
        <p:nvSpPr>
          <p:cNvPr id="8" name="TextBox 7">
            <a:extLst>
              <a:ext uri="{FF2B5EF4-FFF2-40B4-BE49-F238E27FC236}">
                <a16:creationId xmlns:a16="http://schemas.microsoft.com/office/drawing/2014/main" id="{0A509DA5-9180-4186-B388-F77B88E3D9BD}"/>
              </a:ext>
            </a:extLst>
          </p:cNvPr>
          <p:cNvSpPr txBox="1"/>
          <p:nvPr/>
        </p:nvSpPr>
        <p:spPr>
          <a:xfrm>
            <a:off x="1683974" y="1591638"/>
            <a:ext cx="1111202" cy="523220"/>
          </a:xfrm>
          <a:prstGeom prst="rect">
            <a:avLst/>
          </a:prstGeom>
          <a:noFill/>
        </p:spPr>
        <p:txBody>
          <a:bodyPr wrap="none" rtlCol="0">
            <a:spAutoFit/>
          </a:bodyPr>
          <a:lstStyle/>
          <a:p>
            <a:r>
              <a:rPr lang="en-GB" sz="2800" dirty="0"/>
              <a:t>Block</a:t>
            </a:r>
          </a:p>
        </p:txBody>
      </p:sp>
      <p:sp>
        <p:nvSpPr>
          <p:cNvPr id="9" name="TextBox 8">
            <a:extLst>
              <a:ext uri="{FF2B5EF4-FFF2-40B4-BE49-F238E27FC236}">
                <a16:creationId xmlns:a16="http://schemas.microsoft.com/office/drawing/2014/main" id="{BFEE391C-1E33-4E74-A7C3-882B90571429}"/>
              </a:ext>
            </a:extLst>
          </p:cNvPr>
          <p:cNvSpPr txBox="1"/>
          <p:nvPr/>
        </p:nvSpPr>
        <p:spPr>
          <a:xfrm>
            <a:off x="8245929" y="1591638"/>
            <a:ext cx="1885453" cy="523220"/>
          </a:xfrm>
          <a:prstGeom prst="rect">
            <a:avLst/>
          </a:prstGeom>
          <a:noFill/>
        </p:spPr>
        <p:txBody>
          <a:bodyPr wrap="none" rtlCol="0">
            <a:spAutoFit/>
          </a:bodyPr>
          <a:lstStyle/>
          <a:p>
            <a:r>
              <a:rPr lang="en-GB" sz="2800" dirty="0"/>
              <a:t>Speed up</a:t>
            </a:r>
          </a:p>
        </p:txBody>
      </p:sp>
      <p:sp>
        <p:nvSpPr>
          <p:cNvPr id="10" name="TextBox 9">
            <a:extLst>
              <a:ext uri="{FF2B5EF4-FFF2-40B4-BE49-F238E27FC236}">
                <a16:creationId xmlns:a16="http://schemas.microsoft.com/office/drawing/2014/main" id="{25D4071D-2F18-403E-8FAC-7BE8DC1F9A88}"/>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Tree>
    <p:extLst>
      <p:ext uri="{BB962C8B-B14F-4D97-AF65-F5344CB8AC3E}">
        <p14:creationId xmlns:p14="http://schemas.microsoft.com/office/powerpoint/2010/main" val="37242884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771</TotalTime>
  <Words>286</Words>
  <Application>Microsoft Office PowerPoint</Application>
  <PresentationFormat>Widescreen</PresentationFormat>
  <Paragraphs>73</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Ion</vt:lpstr>
      <vt:lpstr>Group 14 Vikings vs Spartans</vt:lpstr>
      <vt:lpstr>How we iterated based on feedback</vt:lpstr>
      <vt:lpstr>PowerPoint Presentation</vt:lpstr>
      <vt:lpstr>What does the player do?</vt:lpstr>
      <vt:lpstr>The player experience &amp; emotions</vt:lpstr>
      <vt:lpstr>What are the games challenges?</vt:lpstr>
      <vt:lpstr>Art</vt:lpstr>
      <vt:lpstr>Art </vt:lpstr>
      <vt:lpstr>Art</vt:lpstr>
      <vt:lpstr>The following week</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Ethan Ward</dc:creator>
  <cp:lastModifiedBy>Ethan Ward</cp:lastModifiedBy>
  <cp:revision>76</cp:revision>
  <dcterms:created xsi:type="dcterms:W3CDTF">2018-01-31T15:28:28Z</dcterms:created>
  <dcterms:modified xsi:type="dcterms:W3CDTF">2018-04-18T08:43:08Z</dcterms:modified>
</cp:coreProperties>
</file>